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0" r:id="rId3"/>
    <p:sldId id="271" r:id="rId4"/>
    <p:sldId id="272" r:id="rId5"/>
    <p:sldId id="262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47" d="100"/>
          <a:sy n="47" d="100"/>
        </p:scale>
        <p:origin x="77" y="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sz="4400" dirty="0"/>
              <a:t>Semaine 1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sz="4400" b="1" dirty="0"/>
              <a:t>Je copie :</a:t>
            </a:r>
            <a:endParaRPr lang="fr-FR" b="1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fr-FR" sz="2800" dirty="0">
                <a:solidFill>
                  <a:srgbClr val="F4944A"/>
                </a:solidFill>
              </a:rPr>
              <a:t>CE1</a:t>
            </a:r>
            <a:r>
              <a:rPr lang="fr-FR" sz="2800" dirty="0"/>
              <a:t> :</a:t>
            </a:r>
            <a:endParaRPr lang="fr-FR" sz="2800" dirty="0">
              <a:latin typeface="Cursive standard" pitchFamily="2" charset="0"/>
            </a:endParaRPr>
          </a:p>
          <a:p>
            <a:pPr>
              <a:lnSpc>
                <a:spcPct val="150000"/>
              </a:lnSpc>
            </a:pPr>
            <a:r>
              <a:rPr lang="fr-FR" sz="2800" dirty="0">
                <a:latin typeface="Cursive standard" pitchFamily="2" charset="0"/>
              </a:rPr>
              <a:t>La maman embrasse sa petite fille. Elle lui offre deux billes.</a:t>
            </a:r>
          </a:p>
          <a:p>
            <a:pPr>
              <a:lnSpc>
                <a:spcPct val="150000"/>
              </a:lnSpc>
            </a:pPr>
            <a:endParaRPr lang="fr-FR" sz="2800" dirty="0"/>
          </a:p>
          <a:p>
            <a:pPr>
              <a:lnSpc>
                <a:spcPct val="150000"/>
              </a:lnSpc>
            </a:pPr>
            <a:r>
              <a:rPr lang="fr-FR" sz="2800" dirty="0">
                <a:solidFill>
                  <a:srgbClr val="9EC979"/>
                </a:solidFill>
              </a:rPr>
              <a:t>CE2 :</a:t>
            </a:r>
            <a:endParaRPr lang="fr-FR" sz="2800" dirty="0">
              <a:solidFill>
                <a:srgbClr val="9EC979"/>
              </a:solidFill>
              <a:latin typeface="Cursive standard" pitchFamily="2" charset="0"/>
            </a:endParaRPr>
          </a:p>
          <a:p>
            <a:pPr>
              <a:lnSpc>
                <a:spcPct val="150000"/>
              </a:lnSpc>
            </a:pPr>
            <a:r>
              <a:rPr lang="fr-FR" sz="2800" dirty="0">
                <a:latin typeface="Cursive standard" pitchFamily="2" charset="0"/>
              </a:rPr>
              <a:t>La maman embrasse sa petite fille. Elle lui offre deux sacs de billes pour son anniversaire.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</a:rPr>
              <a:t>E1 J’ai une écriture lisible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47438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sz="4400" b="1" dirty="0"/>
              <a:t>Je copie :</a:t>
            </a:r>
            <a:endParaRPr lang="fr-FR" b="1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fr-FR" sz="2800" dirty="0">
                <a:solidFill>
                  <a:srgbClr val="F4944A"/>
                </a:solidFill>
              </a:rPr>
              <a:t>CE1</a:t>
            </a:r>
            <a:r>
              <a:rPr lang="fr-FR" sz="2800" dirty="0"/>
              <a:t> : </a:t>
            </a:r>
            <a:r>
              <a:rPr lang="fr-FR" sz="4400" dirty="0">
                <a:latin typeface="Cursive standard" pitchFamily="2" charset="0"/>
              </a:rPr>
              <a:t>e, l</a:t>
            </a:r>
          </a:p>
          <a:p>
            <a:pPr>
              <a:lnSpc>
                <a:spcPct val="150000"/>
              </a:lnSpc>
            </a:pPr>
            <a:endParaRPr lang="fr-FR" sz="2800" dirty="0"/>
          </a:p>
          <a:p>
            <a:pPr>
              <a:lnSpc>
                <a:spcPct val="150000"/>
              </a:lnSpc>
            </a:pPr>
            <a:r>
              <a:rPr lang="fr-FR" sz="2800" dirty="0">
                <a:solidFill>
                  <a:srgbClr val="9EC979"/>
                </a:solidFill>
              </a:rPr>
              <a:t>CE2 </a:t>
            </a:r>
            <a:r>
              <a:rPr lang="fr-FR" sz="2800" dirty="0"/>
              <a:t>: </a:t>
            </a:r>
            <a:r>
              <a:rPr lang="fr-FR" sz="4400" dirty="0">
                <a:latin typeface="Cursive standard"/>
              </a:rPr>
              <a:t>C, 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i="1" dirty="0">
                <a:solidFill>
                  <a:srgbClr val="00B050"/>
                </a:solidFill>
              </a:rPr>
              <a:t>E1 J’ai une écriture lisible.</a:t>
            </a: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42529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sz="4400" b="1" dirty="0"/>
              <a:t>Je me présente </a:t>
            </a:r>
            <a:endParaRPr lang="fr-FR" b="1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2800" dirty="0"/>
              <a:t>Je me présente en parlant : </a:t>
            </a:r>
          </a:p>
          <a:p>
            <a:pPr marL="285750" indent="-285750">
              <a:buFontTx/>
              <a:buChar char="-"/>
            </a:pPr>
            <a:r>
              <a:rPr lang="fr-FR" sz="2800" dirty="0"/>
              <a:t>De ma famille</a:t>
            </a:r>
          </a:p>
          <a:p>
            <a:pPr marL="285750" indent="-285750">
              <a:buFontTx/>
              <a:buChar char="-"/>
            </a:pPr>
            <a:r>
              <a:rPr lang="fr-FR" sz="2800" dirty="0"/>
              <a:t>De mes animaux</a:t>
            </a:r>
          </a:p>
          <a:p>
            <a:pPr marL="285750" indent="-285750">
              <a:buFontTx/>
              <a:buChar char="-"/>
            </a:pPr>
            <a:r>
              <a:rPr lang="fr-FR" sz="2800" dirty="0"/>
              <a:t>De mes goûts (CE2)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i="1" dirty="0">
                <a:solidFill>
                  <a:srgbClr val="00B050"/>
                </a:solidFill>
              </a:rPr>
              <a:t>E4 Je produis un écrit répondant à une consigne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10" name="Picture 2" descr="Family, Cartoon, People, Father, Mom, Child, Characters">
            <a:extLst>
              <a:ext uri="{FF2B5EF4-FFF2-40B4-BE49-F238E27FC236}">
                <a16:creationId xmlns:a16="http://schemas.microsoft.com/office/drawing/2014/main" id="{C3C348CB-DB8F-45E0-B263-838170F324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4134" y="591662"/>
            <a:ext cx="2977484" cy="1569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Dog, Cat, Pet, Silhouette, Animal, Dog">
            <a:extLst>
              <a:ext uri="{FF2B5EF4-FFF2-40B4-BE49-F238E27FC236}">
                <a16:creationId xmlns:a16="http://schemas.microsoft.com/office/drawing/2014/main" id="{AA9D44F7-FC34-4987-BFB4-DFA8D6B02D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0725" y="817529"/>
            <a:ext cx="1817821" cy="1117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Fruits, Vegetables, Artichoke, Banana">
            <a:extLst>
              <a:ext uri="{FF2B5EF4-FFF2-40B4-BE49-F238E27FC236}">
                <a16:creationId xmlns:a16="http://schemas.microsoft.com/office/drawing/2014/main" id="{9BD5D301-87F7-43C1-A240-7D7DCD2B47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341" y="3001908"/>
            <a:ext cx="2555552" cy="1884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0" descr="Baseball, Bicycle, Cricket, Cycling">
            <a:extLst>
              <a:ext uri="{FF2B5EF4-FFF2-40B4-BE49-F238E27FC236}">
                <a16:creationId xmlns:a16="http://schemas.microsoft.com/office/drawing/2014/main" id="{BB6C59E2-601C-4E5C-A22E-131B8E8D82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1696" y="3066740"/>
            <a:ext cx="1975557" cy="2764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25859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sz="4400" b="1" dirty="0"/>
              <a:t>Je présente mes amis</a:t>
            </a:r>
            <a:endParaRPr lang="fr-FR" b="1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35170"/>
            <a:ext cx="10515600" cy="5141793"/>
          </a:xfrm>
        </p:spPr>
        <p:txBody>
          <a:bodyPr/>
          <a:lstStyle/>
          <a:p>
            <a:pPr marL="0" indent="0">
              <a:buNone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À</a:t>
            </a: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partir de nos fiches </a:t>
            </a:r>
            <a:r>
              <a:rPr kumimoji="0" lang="fr-FR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Trouv</a:t>
            </a:r>
            <a:r>
              <a:rPr lang="fr-FR" b="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e un élève qui…</a:t>
            </a: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nous écrivons à plusieurs en quelques lignes la présentation d’un ami.</a:t>
            </a: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05846" y="6305362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E4 Je produis un écrit répondant à une consigne.</a:t>
            </a:r>
            <a:endParaRPr lang="fr-FR" sz="1600" dirty="0"/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8F295369-701A-F73C-7F15-D454C98200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79756" y="2134430"/>
            <a:ext cx="2583404" cy="3688400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D2944995-7342-42B8-B345-A36A42706DE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42100" y="2134430"/>
            <a:ext cx="2568163" cy="3779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53649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144</Words>
  <Application>Microsoft Office PowerPoint</Application>
  <PresentationFormat>Grand écran</PresentationFormat>
  <Paragraphs>32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Cursive standard</vt:lpstr>
      <vt:lpstr>Thème Office</vt:lpstr>
      <vt:lpstr>Activités d’écriture</vt:lpstr>
      <vt:lpstr>Je copie :</vt:lpstr>
      <vt:lpstr>Je copie :</vt:lpstr>
      <vt:lpstr>Je me présente </vt:lpstr>
      <vt:lpstr>Je présente mes amis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11</cp:revision>
  <dcterms:created xsi:type="dcterms:W3CDTF">2021-07-17T07:25:24Z</dcterms:created>
  <dcterms:modified xsi:type="dcterms:W3CDTF">2022-07-16T09:13:02Z</dcterms:modified>
</cp:coreProperties>
</file>